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599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482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347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277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025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811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365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034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674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101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029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BF09-A15C-4C26-BA76-8412A0FCA087}" type="datetimeFigureOut">
              <a:rPr lang="lt-LT" smtClean="0"/>
              <a:t>2017-08-12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233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3015390" y="423861"/>
            <a:ext cx="8686993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TIKĖJIMO </a:t>
            </a:r>
            <a:r>
              <a:rPr lang="lt-L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PĖDSAKAIS</a:t>
            </a:r>
          </a:p>
          <a:p>
            <a:pPr algn="ctr"/>
            <a:r>
              <a:rPr lang="lt-L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Izaokas, Jokūbas ir Juozapas</a:t>
            </a:r>
            <a:endParaRPr lang="lt-L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5005589" y="329564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Tik žinau, kad kiekvienas palieka</a:t>
            </a:r>
            <a:b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Pėdas žemėje, kai eina laukais.</a:t>
            </a:r>
            <a:b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Jeigu gilios – ilgam jos išlieka,</a:t>
            </a:r>
            <a:b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Jei teisingos – jos tampa takais.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(J. Marcinkevičius)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439615" y="179162"/>
            <a:ext cx="91287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Tikėjimas pirmenybę atiduoda Dievo, </a:t>
            </a:r>
          </a:p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o ne žmogaus valiai.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510860" y="2030345"/>
            <a:ext cx="10204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dirty="0"/>
          </a:p>
        </p:txBody>
      </p:sp>
      <p:sp>
        <p:nvSpPr>
          <p:cNvPr id="8" name="Stačiakampis 7"/>
          <p:cNvSpPr/>
          <p:nvPr/>
        </p:nvSpPr>
        <p:spPr>
          <a:xfrm>
            <a:off x="497984" y="1782478"/>
            <a:ext cx="10951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536620" y="5797519"/>
            <a:ext cx="1047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958085" y="1364019"/>
            <a:ext cx="959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Izaokas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palaimino ateičiai Jokūbą ir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Ezavą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20).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974501" y="2078693"/>
            <a:ext cx="10693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Viešpats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jai tarė: „Dvi tautos yra tavo įsčiose, dvi giminės gims iš tavęs ir persiskirs. Viena giminė bus galingesnė už kitą,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vyresnysis tarnaus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jaunesniajam“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25, 23).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961622" y="3501705"/>
            <a:ext cx="10642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Berniukams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užaugus,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Ezavas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tapo geru medžiotoju, laukų žmogumi, o Jokūbas buvo ramus ir mėgo gyventi palapinėse. 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Izaokas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mylėjo </a:t>
            </a:r>
            <a:r>
              <a:rPr lang="lt-LT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Ezavą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 mėgo jo sumedžiotą žvėrieną, bet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Rebeka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labiau mylėjo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Jokūbą </a:t>
            </a:r>
          </a:p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25, 27-28).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Stačiakampis 12"/>
          <p:cNvSpPr/>
          <p:nvPr/>
        </p:nvSpPr>
        <p:spPr>
          <a:xfrm>
            <a:off x="961621" y="5327338"/>
            <a:ext cx="10616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Tada Izaokas išsigando ir drebėdamas tarė: „Kas gi buvo tas, kuris anksčiau sumedžiojo ir man atnešė valgį? Aš, prieš tau pareinant, valgiau ir jį palaiminau.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Jis ir bus palaimintas!“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27, 33).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3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439615" y="140525"/>
            <a:ext cx="91560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Tikėjimas pirmenybę atiduoda Dievo, </a:t>
            </a:r>
          </a:p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o ne žmogaus veikimui.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510860" y="2030345"/>
            <a:ext cx="10204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dirty="0"/>
          </a:p>
        </p:txBody>
      </p:sp>
      <p:sp>
        <p:nvSpPr>
          <p:cNvPr id="8" name="Stačiakampis 7"/>
          <p:cNvSpPr/>
          <p:nvPr/>
        </p:nvSpPr>
        <p:spPr>
          <a:xfrm>
            <a:off x="497984" y="1782478"/>
            <a:ext cx="10951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536620" y="5797519"/>
            <a:ext cx="1047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987381" y="1293081"/>
            <a:ext cx="10500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Jokūbas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mirties valandą palaimino kiekvieną Juozapo sūnų ir pagarbino, atsirėmęs į savo lazdos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drūtgalį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21).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1026017" y="2336270"/>
            <a:ext cx="1057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Izraelis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mylėjo Juozapą labiau už kitus savo sūnus,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nes jis gimė jam sulaukus žilos senatvės. Tėvas jam padarė margą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apdarą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37, 3).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1013138" y="3363412"/>
            <a:ext cx="11178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Pažinęs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jį, tėvas tarė: „Tai mano sūnaus apdaras! Plėšrus žvėris jį suėdė!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Juozapas tikrai sudraskytas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!“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Jokūbas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persiplėšė drabužius, užsivilko ašutinę ir daugelį dienų gedėjo savo sūnaus.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 sūnūs ir dukterys guodė jį, tačiau jis nesidavė guodžiamas ir tarė: „Aš gedėdamas nueisiu į mirusiųjų buveinę pas savo sūnų“. Taip jį apraudojo jo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tėvas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37, 33-35).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Stačiakampis 8"/>
          <p:cNvSpPr/>
          <p:nvPr/>
        </p:nvSpPr>
        <p:spPr>
          <a:xfrm>
            <a:off x="1038894" y="5494763"/>
            <a:ext cx="10616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tarė Juozapui: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„Aš nesitikėjau pamatyti tave, o dabar štai Dievas man parodė net ir tavo vaikus!“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Tada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Juozapas atitraukė sūnus nuo jo kelių ir nusilenkė iki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žemės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48, 11-12).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34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452494" y="153404"/>
            <a:ext cx="91560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Tikėjimas pirmenybę atiduoda Dievo, </a:t>
            </a:r>
          </a:p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o ne žmogaus aprūpinimui.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510860" y="2030345"/>
            <a:ext cx="10204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dirty="0"/>
          </a:p>
        </p:txBody>
      </p:sp>
      <p:sp>
        <p:nvSpPr>
          <p:cNvPr id="8" name="Stačiakampis 7"/>
          <p:cNvSpPr/>
          <p:nvPr/>
        </p:nvSpPr>
        <p:spPr>
          <a:xfrm>
            <a:off x="497984" y="1782478"/>
            <a:ext cx="10951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536620" y="5797519"/>
            <a:ext cx="1047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987380" y="1302794"/>
            <a:ext cx="10165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merdintis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Juozapas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priminė apie Izraelio vaikų iškeliavimą ir davė nurodymų dėl savo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palaikų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22).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1000258" y="2332896"/>
            <a:ext cx="10268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Šie patriarchai iš pavydo pardavė Juozapą į Egiptą. Bet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Dievas buvo su juo, 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išgelbėjo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Juozapą iš visų jo vargų ir suteikė jam malonės bei išminties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Egipto karaliaus – faraono akivaizdoje. Tas jį paskyrė Egipto ir visų savo namų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valdytoju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7, 9-10).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987380" y="4068375"/>
            <a:ext cx="11204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Juozapas jiems atsakė: „Nebijokite! Argi aš užimu Dievo vietą? 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jūs man norėjote blogo, Dievas tai pavertė į gera,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norėdamas įvykdyti, ką šiandien matome – išgelbėti daugybę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žmonių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50, 19-20).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Stačiakampis 8"/>
          <p:cNvSpPr/>
          <p:nvPr/>
        </p:nvSpPr>
        <p:spPr>
          <a:xfrm>
            <a:off x="1038896" y="5452957"/>
            <a:ext cx="10526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Juozapas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sakė savo broliams: „Aš mirštu.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Dievas tikrai aplankys jus ir išves iš šitos žemės į kraštą,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kurį Jis prisiekdamas pažadėjo Abraomui, Izaokui ir Jokūbui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50, 24).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9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4593463" y="684607"/>
            <a:ext cx="6302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Esu tikras, kad Tas, kuris jumyse pradėjo gerą darbą, jį ir pabaigs iki Jėzaus Kristaus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dienos (</a:t>
            </a:r>
            <a:r>
              <a:rPr lang="lt-L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Fil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6).</a:t>
            </a:r>
            <a:r>
              <a:rPr lang="lt-LT" sz="2800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endParaRPr lang="lt-LT" sz="2800" dirty="0">
              <a:solidFill>
                <a:srgbClr val="FFFF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490433" y="3282764"/>
            <a:ext cx="7242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Jame ir jūs, išgirdę tiesos žodį – jūsų išgelbėjimo Evangeliją – ir įtikėję Juo, esate užantspauduoti pažadėtąja Šventąja Dvasia, kuri yra mūsų paveldėjimo užstatas iki nuosavybės atpirkimo Jo šlovės gyriui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1, 13-14).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393</Words>
  <Application>Microsoft Office PowerPoint</Application>
  <PresentationFormat>Plačiaekranė</PresentationFormat>
  <Paragraphs>30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66</cp:revision>
  <dcterms:created xsi:type="dcterms:W3CDTF">2017-03-24T13:36:40Z</dcterms:created>
  <dcterms:modified xsi:type="dcterms:W3CDTF">2017-08-12T20:00:11Z</dcterms:modified>
</cp:coreProperties>
</file>